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83" r:id="rId18"/>
    <p:sldId id="272" r:id="rId19"/>
    <p:sldId id="284" r:id="rId20"/>
    <p:sldId id="273" r:id="rId21"/>
    <p:sldId id="274" r:id="rId22"/>
    <p:sldId id="285" r:id="rId23"/>
    <p:sldId id="275" r:id="rId24"/>
    <p:sldId id="276" r:id="rId25"/>
    <p:sldId id="278" r:id="rId26"/>
    <p:sldId id="289" r:id="rId27"/>
    <p:sldId id="279" r:id="rId28"/>
    <p:sldId id="281" r:id="rId29"/>
    <p:sldId id="288" r:id="rId30"/>
    <p:sldId id="280" r:id="rId31"/>
    <p:sldId id="277" r:id="rId32"/>
    <p:sldId id="287" r:id="rId33"/>
    <p:sldId id="28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1723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829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9236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5202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989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087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9682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348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980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422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048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5348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823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5083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8695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8560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912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6926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4B9855-B66E-479C-857F-BC5ADDC69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0424"/>
            <a:ext cx="12192000" cy="233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10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194227-7A2B-4ACE-8BE0-B86A29E23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901" y="1004648"/>
            <a:ext cx="10330197" cy="585335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94486-213C-4345-8169-4ED82CEB1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04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E74819-4C11-49FB-9B85-2CE9AA80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004648"/>
            <a:ext cx="930902" cy="63693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5085A6-DEDE-4D03-9342-0DE2541C3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1098" y="1004648"/>
            <a:ext cx="930902" cy="636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84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E5DF-5AF2-44E6-9332-69D484AE1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486840-3C28-4548-9E88-0C7B98467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39994"/>
            <a:ext cx="12192000" cy="59780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E275BA-C658-4E13-A68B-DC587728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439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2BB6A6-4E3C-4639-B450-C3B35787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8007"/>
            <a:ext cx="12192000" cy="43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0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94049-EC56-47F6-A124-A12F0890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A92500-2B96-4009-8181-3CF91A068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410" y="705307"/>
            <a:ext cx="8073371" cy="405923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E619E7-9DD5-40C7-B40C-D780D18AF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48" y="-48321"/>
            <a:ext cx="12202648" cy="1011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81AC7-8603-4F02-97CA-57DD291E6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410" y="4698222"/>
            <a:ext cx="8279151" cy="2159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2F1B19-2104-423D-A9E6-AA0441A47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1921" y="962723"/>
            <a:ext cx="2310079" cy="123657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E30773-C00D-44C5-AEFB-05B2289AD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648" y="962723"/>
            <a:ext cx="1839058" cy="984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0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913-B77E-4F94-BDB8-5FA994CE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4993-973D-4A38-A478-9BC9240B2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42C8A-933E-4F57-953E-F9A4D68F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117"/>
            <a:ext cx="12192000" cy="5857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73FFD-A17A-47FA-A92F-63AF331B9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994"/>
            <a:ext cx="12192000" cy="559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AD9075-2AC1-48CC-8099-BD8C99E7C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24" y="6301946"/>
            <a:ext cx="12197324" cy="5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0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EA4DA5-62EA-4158-AE84-12651C708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9673" y="2390967"/>
            <a:ext cx="12251345" cy="2076065"/>
          </a:xfrm>
        </p:spPr>
      </p:pic>
    </p:spTree>
    <p:extLst>
      <p:ext uri="{BB962C8B-B14F-4D97-AF65-F5344CB8AC3E}">
        <p14:creationId xmlns:p14="http://schemas.microsoft.com/office/powerpoint/2010/main" val="1075662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AC9D-9356-4814-BCCF-85335E86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7AAB7-AE74-430F-8F3B-F7CBA1A70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5CC46-1741-4955-90E2-7044045BE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10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0074-0CD8-4526-9F7F-AF18ECC9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83664-33F4-4367-A020-403D4D3DE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E8711-CB6A-4FEA-AEFC-A5CA1E8CD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240EF2-79DD-48A7-BD61-AC8ED4C7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4400"/>
            <a:ext cx="12192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89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1117-F87A-4762-94BA-1F1D7A30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28314-5595-47A1-8F2F-CB93B8770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5C138-B277-4F2E-B0C0-6CC7B2EB1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19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7A895E-8C04-452D-AA75-CD3481101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4486"/>
            <a:ext cx="12192000" cy="1089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02FB4-F49E-42A6-A65E-2F4E70AD5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9964"/>
            <a:ext cx="12192000" cy="185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29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71BD48-C4D2-4307-BA52-B88723FC9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288" y="1181746"/>
            <a:ext cx="9455424" cy="449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23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23EC-8416-4F42-9A70-48C7F1A5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9EDA6F-B038-4DD6-A6CE-6858C14C9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50400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0379-196A-406A-B21B-CF567308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ECA614-C2D4-41D5-B54B-3BFBAB880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855" y="1"/>
            <a:ext cx="12196856" cy="6858000"/>
          </a:xfrm>
        </p:spPr>
      </p:pic>
    </p:spTree>
    <p:extLst>
      <p:ext uri="{BB962C8B-B14F-4D97-AF65-F5344CB8AC3E}">
        <p14:creationId xmlns:p14="http://schemas.microsoft.com/office/powerpoint/2010/main" val="839921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9BD87-A542-4782-8D8D-C23871A4D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2699"/>
            <a:ext cx="12192000" cy="21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8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3E2DC4-A986-4A4E-99DB-20BFF63C6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018"/>
            <a:ext cx="12192000" cy="29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10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6EF5-4AA1-4000-B9E2-59FABD29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E5319-5908-4566-8EAC-2EC2075DF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BABC8-C2B7-4C0E-8F84-D1A1E871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70" y="923618"/>
            <a:ext cx="10550012" cy="5934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EFB61-DE17-439D-8531-5C84C2E9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24" y="-35577"/>
            <a:ext cx="12197324" cy="985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29F6B7-AFF3-44BD-86A9-C2B24CCED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996" y="949978"/>
            <a:ext cx="849004" cy="4241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F8C7D9-714A-4250-A114-EDDDE76E4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9978"/>
            <a:ext cx="849004" cy="42414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AF94D-C1C7-4C1D-8B01-C76B131F1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5682" y="5191432"/>
            <a:ext cx="826318" cy="16665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44DD48-604E-4BCD-A211-24EAEB397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91432"/>
            <a:ext cx="826318" cy="17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11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2A3D-0333-49B1-8AED-CFF26B3D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94A9B1-3A4C-4C19-99D1-BDBEF0042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34" y="1762291"/>
            <a:ext cx="11883683" cy="509570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3026E-2045-4FF8-8A48-5122620BA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762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97C4B5-1253-4AAD-A878-6453817F7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3234189" y="4996480"/>
            <a:ext cx="6697010" cy="228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B4FC0-E666-4971-A503-FE3959243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729179" y="4996480"/>
            <a:ext cx="6697010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40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93D49E-0D0B-40A0-B6AE-A28DE6319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9696"/>
            <a:ext cx="12192000" cy="24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4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667F-83D2-4F33-97DC-7A0F1391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E029B-E390-4AAD-B9C5-161CDE5AC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9C39D-F4EF-4433-82C7-5CBB0573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4" y="0"/>
            <a:ext cx="12197324" cy="995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74A58F-AA70-4B60-AC2D-6A41A5FC5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995439"/>
            <a:ext cx="10677017" cy="58625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9A414F-132B-48A9-A4BE-1E6F00F3B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479709" y="3464499"/>
            <a:ext cx="5862561" cy="924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5EB737-4B69-4672-8BF2-E64B1332C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962787" y="3628787"/>
            <a:ext cx="5862562" cy="59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46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7FFED-9C07-4DE2-952A-FC45025B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99595C-56CA-45D4-8AAD-3B61CE1FD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479" y="1647109"/>
            <a:ext cx="12201479" cy="504886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25843-690C-46D8-A983-7F6F2CB5A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647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D53785-03E9-4137-851E-63FE8956B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064" y="6683555"/>
            <a:ext cx="12201479" cy="1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6F532F-9F63-45E6-A210-6B255836B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34355"/>
            <a:ext cx="12192000" cy="3789290"/>
          </a:xfrm>
        </p:spPr>
      </p:pic>
    </p:spTree>
    <p:extLst>
      <p:ext uri="{BB962C8B-B14F-4D97-AF65-F5344CB8AC3E}">
        <p14:creationId xmlns:p14="http://schemas.microsoft.com/office/powerpoint/2010/main" val="643887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FC3473-5606-4F9C-823F-72F032F5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223"/>
            <a:ext cx="12192000" cy="5693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2F74D-8E7A-4356-9272-8393E1DCC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2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314B5B-511D-44BB-9942-FB8AFA931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72981"/>
            <a:ext cx="12192000" cy="5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33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A6DEA-D2D1-47DC-A149-4D140E6E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282DEF-1067-4FE6-8384-506E0E3BB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947757"/>
            <a:ext cx="10353762" cy="592201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895F4-43F9-4C45-A053-C2EA96FD7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50" y="-45123"/>
            <a:ext cx="12202650" cy="1004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FC3991-7800-4AE2-973D-875812BDE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503550" y="3440659"/>
            <a:ext cx="5910245" cy="924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27D8D8-E18C-4FFD-BD72-8C8A0E01C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769332" y="3447105"/>
            <a:ext cx="5910245" cy="9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5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FB86B-E395-4F79-B00D-C819A04A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44C14-E18F-4087-9DC5-5194E388D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A849C-4010-49A5-8179-0233A1201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AD590C-E877-4D03-87FF-06C83FF9A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24" y="1501392"/>
            <a:ext cx="12192000" cy="4917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F53345-405C-495E-B005-35224A671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" y="6419330"/>
            <a:ext cx="12192000" cy="55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11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265A00-B389-47E5-B433-2F37E94D9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77368"/>
            <a:ext cx="12192000" cy="3103263"/>
          </a:xfrm>
        </p:spPr>
      </p:pic>
    </p:spTree>
    <p:extLst>
      <p:ext uri="{BB962C8B-B14F-4D97-AF65-F5344CB8AC3E}">
        <p14:creationId xmlns:p14="http://schemas.microsoft.com/office/powerpoint/2010/main" val="2006195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A8DD30-3B53-4054-BE77-9428CDC9A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667"/>
            <a:ext cx="12192000" cy="29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9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B876A5-0F18-414E-A3B6-C750FB298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096"/>
            <a:ext cx="12192000" cy="5313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00C830-ECFD-4F6B-B0EE-3E6175211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72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1BC099-C37F-405C-9C84-7F1056903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85904"/>
            <a:ext cx="12192000" cy="77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77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2B7152-BD90-44B9-BBE0-027F718A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69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96BF5-7F27-40C8-9490-ED54D4510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12" y="1069772"/>
            <a:ext cx="11007375" cy="5970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DC084D-D6B2-4D36-BF0A-8B536E1D0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9687" y="1069772"/>
            <a:ext cx="592313" cy="5970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42AB5A-2B2A-4F34-AA52-F8C16A98A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69772"/>
            <a:ext cx="592312" cy="590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32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4E8E-891E-4DA3-9DDE-B261A919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53DA1-C462-4E54-8182-A95F24718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B25B6-C1E2-4A67-B378-B61C5DDF0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740"/>
            <a:ext cx="12192000" cy="6034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2F49B3-E146-47BD-BA4C-C1D6B411F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0483"/>
            <a:ext cx="12192000" cy="582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8FB637-ECC9-453B-8132-D70BE6313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3007"/>
            <a:ext cx="12192000" cy="58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22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101DA7-F168-4D5B-9847-F049B712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2490"/>
            <a:ext cx="12192000" cy="215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28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FE2EB9-F092-4C8D-9B4D-37F7809EC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012" y="971936"/>
            <a:ext cx="9733976" cy="544612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366FF8-CB9A-465B-84C8-B1F024E44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24" y="-57535"/>
            <a:ext cx="12197324" cy="1029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3452D-4B79-4AD7-9C19-83884A7C8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012" y="6418061"/>
            <a:ext cx="9733976" cy="564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E8A37-137E-4D84-B0D8-DB655A900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24" y="971936"/>
            <a:ext cx="1234336" cy="8372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5F174F-B03D-4C11-858B-A4CE9D01F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2988" y="952154"/>
            <a:ext cx="1234336" cy="844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03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2EEA43-6FD1-457E-966D-DBF93A58E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658" y="-34247"/>
            <a:ext cx="12270658" cy="69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975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273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Calisto MT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ashleigh chu cheong</dc:creator>
  <cp:lastModifiedBy>ashleigh chu cheong</cp:lastModifiedBy>
  <cp:revision>18</cp:revision>
  <dcterms:created xsi:type="dcterms:W3CDTF">2023-10-15T13:14:06Z</dcterms:created>
  <dcterms:modified xsi:type="dcterms:W3CDTF">2023-10-15T17:48:05Z</dcterms:modified>
</cp:coreProperties>
</file>